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quickly paint the pictures by moving their spoons up and down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and right before it cools.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一切就绪时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他们在糖冷却之前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通过上下左右移动勺子来快速画画。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55845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95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146695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it’s OK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it cools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moving their spoons up and down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and right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doing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短语作方式状语。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826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83" y="836712"/>
            <a:ext cx="11533919" cy="1321032"/>
          </a:xfrm>
          <a:prstGeom prst="rect">
            <a:avLst/>
          </a:prstGeom>
        </p:spPr>
      </p:pic>
      <p:pic>
        <p:nvPicPr>
          <p:cNvPr id="12" name="新趋势题型-4字.eps" descr="id:21475004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0910" y="2260844"/>
            <a:ext cx="4764390" cy="573405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073622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读填表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868652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z="28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主要介绍了中国传统糖画艺术</a:t>
            </a:r>
            <a:r>
              <a:rPr lang="zh-CN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包括历史、形式以及制作过程等。</a:t>
            </a:r>
            <a:endParaRPr lang="zh-CN" altLang="zh-CN" sz="7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987525"/>
            <a:ext cx="2055825" cy="502368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593383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四川成都金牛区期末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5" name="篇章导图.eps" descr="id:21474897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149080"/>
            <a:ext cx="1497022" cy="416922"/>
          </a:xfrm>
          <a:prstGeom prst="rect">
            <a:avLst/>
          </a:prstGeom>
        </p:spPr>
      </p:pic>
      <p:pic>
        <p:nvPicPr>
          <p:cNvPr id="16" name="gq17.jpg" descr="id:21474897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4632432"/>
            <a:ext cx="4898416" cy="146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667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sugar painting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do you taste it before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has a long history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starts from the Ming Dynasty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1368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1644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gets more popular in Qing Dynasty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1636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it is still welcome in many places of China, such as Chengdu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often see it at parks or on streets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6785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6158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sugar painters usually sit behind a table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revolvable arrows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可旋转箭头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table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different kinds of pictures such as animals from the twelve zodiacs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生肖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or fruit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sugar painters make the sugar paintings, they need to prepare sugar first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they make the sugar hot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it’s OK, they quickly paint the pictures by moving their spoons up and down, left and right before it cools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7902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people get a sugar painting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giving money, people can turn the arrow to see which picture it stops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wait for the painter to make the sugar painting for a while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people can enjoy the beautiful and delicious food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83767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some places, sugar painting is not only a popular street food and art, but also a traditional activity during big celebrations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days, students at some schools can even choose to learn how to make sugar paintings in their labour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it’s great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not go and have a try with a zodiac of snake as a good way to start the new year 2025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381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764704"/>
          <a:ext cx="11377264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4293307">
                  <a:extLst>
                    <a:ext uri="{9D8B030D-6E8A-4147-A177-3AD203B41FA5}">
                      <a16:colId xmlns:a16="http://schemas.microsoft.com/office/drawing/2014/main" val="3364971073"/>
                    </a:ext>
                  </a:extLst>
                </a:gridCol>
                <a:gridCol w="7083957">
                  <a:extLst>
                    <a:ext uri="{9D8B030D-6E8A-4147-A177-3AD203B41FA5}">
                      <a16:colId xmlns:a16="http://schemas.microsoft.com/office/drawing/2014/main" val="1762806770"/>
                    </a:ext>
                  </a:extLst>
                </a:gridCol>
              </a:tblGrid>
              <a:tr h="38927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517671"/>
                  </a:ext>
                </a:extLst>
              </a:tr>
              <a:tr h="168738">
                <a:tc>
                  <a:txBody>
                    <a:bodyPr/>
                    <a:lstStyle/>
                    <a:p>
                      <a:pPr algn="l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1</a:t>
                      </a:r>
                      <a:r>
                        <a:rPr lang="zh-CN" sz="2400" u="none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endParaRPr lang="zh-CN" sz="240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Ming Dynasty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Qing </a:t>
                      </a: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Dynasty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Steps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make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kumimoji="0" lang="en-US" altLang="zh-CN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             </a:t>
                      </a:r>
                      <a:r>
                        <a:rPr kumimoji="0" lang="zh-CN" altLang="en-US" sz="24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sugar for painting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Make the sugar hot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2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Paint the picture quickly</a:t>
                      </a:r>
                      <a:endParaRPr kumimoji="0" lang="zh-CN" altLang="en-US" sz="2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383492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1485901" y="1409298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History</a:t>
            </a:r>
            <a:endParaRPr lang="zh-CN" altLang="en-US" sz="1800"/>
          </a:p>
        </p:txBody>
      </p:sp>
      <p:cxnSp>
        <p:nvCxnSpPr>
          <p:cNvPr id="6" name="直接连接符 5"/>
          <p:cNvCxnSpPr/>
          <p:nvPr/>
        </p:nvCxnSpPr>
        <p:spPr>
          <a:xfrm>
            <a:off x="1251816" y="1868361"/>
            <a:ext cx="22322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145680" y="1671789"/>
            <a:ext cx="1231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Prepare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5663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Sugar painting has a long history. It starts from the Ming Dynasty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1368—1644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gets more popular in Qing Dynasty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1636—1912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可知，此处指糖画的历史，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，标题首字母大写。故填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8222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sugar painters make the sugar paintings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need to prepare sugar first.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可知，此处指先准备糖，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03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406574" y="901824"/>
          <a:ext cx="1144927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697902">
                  <a:extLst>
                    <a:ext uri="{9D8B030D-6E8A-4147-A177-3AD203B41FA5}">
                      <a16:colId xmlns:a16="http://schemas.microsoft.com/office/drawing/2014/main" val="3364971073"/>
                    </a:ext>
                  </a:extLst>
                </a:gridCol>
                <a:gridCol w="7751370">
                  <a:extLst>
                    <a:ext uri="{9D8B030D-6E8A-4147-A177-3AD203B41FA5}">
                      <a16:colId xmlns:a16="http://schemas.microsoft.com/office/drawing/2014/main" val="176280677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517671"/>
                  </a:ext>
                </a:extLst>
              </a:tr>
              <a:tr h="531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Places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park or on streets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Ways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Give money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Turn the revolvable arrow</a:t>
                      </a:r>
                      <a:endParaRPr lang="zh-CN" altLang="zh-CN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*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  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it after waiting for a while        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553405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635400" y="3104016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Enjoy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9439" y="366047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wait for the painter to make the sugar painting for a while. At last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enjoy the beautiful and delicious food.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可知，等待一段时间后享受它，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4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836712"/>
          <a:ext cx="11521280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4651448">
                  <a:extLst>
                    <a:ext uri="{9D8B030D-6E8A-4147-A177-3AD203B41FA5}">
                      <a16:colId xmlns:a16="http://schemas.microsoft.com/office/drawing/2014/main" val="3364971073"/>
                    </a:ext>
                  </a:extLst>
                </a:gridCol>
                <a:gridCol w="6869832">
                  <a:extLst>
                    <a:ext uri="{9D8B030D-6E8A-4147-A177-3AD203B41FA5}">
                      <a16:colId xmlns:a16="http://schemas.microsoft.com/office/drawing/2014/main" val="1762806770"/>
                    </a:ext>
                  </a:extLst>
                </a:gridCol>
              </a:tblGrid>
              <a:tr h="47130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Sugar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painting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9517671"/>
                  </a:ext>
                </a:extLst>
              </a:tr>
              <a:tr h="125689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Pictures</a:t>
                      </a:r>
                      <a:endParaRPr lang="zh-CN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 the twelve zodiacs, flowers or fruit</a:t>
                      </a:r>
                      <a:endParaRPr lang="zh-CN" alt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Meanings</a:t>
                      </a:r>
                      <a:endParaRPr lang="zh-CN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A popular street food and art</a:t>
                      </a:r>
                      <a:endParaRPr lang="zh-CN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 A traditional celebration</a:t>
                      </a:r>
                      <a:endParaRPr lang="zh-CN" altLang="zh-CN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* An </a:t>
                      </a:r>
                      <a:r>
                        <a:rPr lang="en-US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                 </a:t>
                      </a:r>
                      <a:r>
                        <a:rPr lang="zh-CN" altLang="zh-CN" sz="2400" u="sng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choice in labour class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553405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84141" y="2027786"/>
            <a:ext cx="1279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Animals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5730174" y="2676684"/>
            <a:ext cx="1889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interesting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231830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pictures such as animals from the twelve zodiacs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生肖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 or fruit.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可知，此处指十二生肖的动物，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671990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days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at some schools can even choose to learn how to make sugar paintings in their labour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class. They think it’s great fun.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可知，糖画艺术是劳动课的一个有趣选择，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9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680</Words>
  <Application>Microsoft Office PowerPoint</Application>
  <PresentationFormat>自定义</PresentationFormat>
  <Paragraphs>46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